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>
        <p:scale>
          <a:sx n="61" d="100"/>
          <a:sy n="61" d="100"/>
        </p:scale>
        <p:origin x="-558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A725DD-8459-4530-B307-77CF380A9DB4}" type="datetimeFigureOut">
              <a:rPr lang="en-US" smtClean="0"/>
              <a:pPr/>
              <a:t>10/9/2012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E5ADAD-D607-498C-AD75-93B8EE3EE32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5143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English Idioms and Phrases</a:t>
            </a:r>
            <a:endParaRPr lang="en-IN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Dali-PersistenceOfMem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/>
              <a:t>work out (for the best)</a:t>
            </a:r>
          </a:p>
          <a:p>
            <a:pPr>
              <a:buFontTx/>
              <a:buChar char="-"/>
            </a:pPr>
            <a:r>
              <a:rPr lang="en-IN" dirty="0" smtClean="0"/>
              <a:t>to </a:t>
            </a:r>
            <a:r>
              <a:rPr lang="en-IN" dirty="0" smtClean="0"/>
              <a:t>end </a:t>
            </a:r>
            <a:r>
              <a:rPr lang="en-IN" dirty="0" smtClean="0"/>
              <a:t>successfully</a:t>
            </a:r>
          </a:p>
          <a:p>
            <a:pPr>
              <a:buFontTx/>
              <a:buChar char="-"/>
            </a:pPr>
            <a:r>
              <a:rPr lang="en-IN" dirty="0" smtClean="0"/>
              <a:t>A Bitter Pill-A </a:t>
            </a:r>
            <a:r>
              <a:rPr lang="en-IN" dirty="0" smtClean="0"/>
              <a:t>situation or information that is unpleasant but must be accepted</a:t>
            </a:r>
            <a:r>
              <a:rPr lang="en-IN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Ace in the Hole=</a:t>
            </a:r>
            <a:r>
              <a:rPr lang="en-IN" dirty="0" smtClean="0"/>
              <a:t> A hidden or secret strength, or unrevealed advantage</a:t>
            </a:r>
            <a:r>
              <a:rPr lang="en-IN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Achilles’ Hole-</a:t>
            </a:r>
            <a:r>
              <a:rPr lang="en-IN" dirty="0" smtClean="0"/>
              <a:t> A metaphor for a fatal weakness in spite of overall strength</a:t>
            </a:r>
            <a:r>
              <a:rPr lang="en-IN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Add insult to the injury-</a:t>
            </a:r>
            <a:r>
              <a:rPr lang="en-IN" dirty="0" smtClean="0"/>
              <a:t> To further a loss with mockery or indignity; to worsen an </a:t>
            </a:r>
            <a:r>
              <a:rPr lang="en-IN" dirty="0" err="1" smtClean="0"/>
              <a:t>unfavorable</a:t>
            </a:r>
            <a:r>
              <a:rPr lang="en-IN" smtClean="0"/>
              <a:t> situation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-animal-themes-for-powerpoint-this-559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1214422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 smtClean="0"/>
          </a:p>
          <a:p>
            <a:r>
              <a:rPr lang="en-US" sz="7200" dirty="0" smtClean="0"/>
              <a:t>Thank You !!</a:t>
            </a:r>
            <a:endParaRPr lang="en-IN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142852"/>
            <a:ext cx="81439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Bird In The Hand Is Worth Two In The Bush: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Having something that is certain is 			much better than taking a risk for 			more, because chances are you might 			lose everything.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A Blessing In Disguise: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Something good that isn't recognized 			at first.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Actions Speak Louder Than Words: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It's better to actually do something 			than just talk about it.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To add fuel to the flames: </a:t>
            </a:r>
          </a:p>
          <a:p>
            <a:r>
              <a:rPr lang="en-IN" sz="2400" dirty="0"/>
              <a:t>	</a:t>
            </a:r>
            <a:r>
              <a:rPr lang="en-IN" sz="2400" dirty="0" smtClean="0"/>
              <a:t>	to excite the fury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Rome Was Not Built In One Day: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If you want something to be completely 		properly, then its going to take time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1"/>
            <a:ext cx="85011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 To back the wrong horse: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to help a wrong person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To bark at the moon: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to rail uselessly at men in high places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 All Greek to me: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Meaningless and incomprehensible like 				someone who cannot read, speak, or 				understand any of the Greek language 				would be.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All In The Same Boat: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When everyone is facing the same 				challenges.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Back To Square One: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Having to start all over again.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Beating Around The Bush: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Avoiding the main topic. Not speaking 				directly about the issue.</a:t>
            </a:r>
            <a:endParaRPr lang="en-I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7786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Bite Off More Than You Can Chew: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To take on a task that is way to big.</a:t>
            </a:r>
          </a:p>
          <a:p>
            <a:endParaRPr lang="en-IN" sz="2400" dirty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Bite Your Tongue: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To avoid talking.</a:t>
            </a:r>
          </a:p>
          <a:p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Blood Is Thicker Than Water: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The family bond is closer than 				anything else.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Blue Moon: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A rare event or occurrence. </a:t>
            </a:r>
          </a:p>
          <a:p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Buy A Lemon: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To purchase a vehicle that 				constantly gives problems or stops 			running after you drive it away.</a:t>
            </a:r>
            <a:endParaRPr lang="en-I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9"/>
            <a:ext cx="7929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 Curiosity Killed The Cat: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Being Inquisitive can lead you into a 			dangerous situation.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Dark Horse: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One who was previously unknown and is 		now prominent.</a:t>
            </a:r>
          </a:p>
          <a:p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Don't count your chickens before they hatch: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Don't rely on it until your sure of it.</a:t>
            </a:r>
          </a:p>
          <a:p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Every Cloud Has A Silver Lining: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Be optimistic, even difficult times will 			lead to better days.</a:t>
            </a:r>
            <a:endParaRPr lang="en-IN" sz="2400" dirty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In The Heat Of The Moment: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Overwhelmed by what is happening in the 		moment.</a:t>
            </a:r>
            <a:endParaRPr lang="en-I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Last but not least: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An introduction phrase to let the audience 			know that  the last person mentioned is no </a:t>
            </a:r>
          </a:p>
          <a:p>
            <a:r>
              <a:rPr lang="en-IN" sz="2400" dirty="0"/>
              <a:t>	</a:t>
            </a:r>
            <a:r>
              <a:rPr lang="en-IN" sz="2400" dirty="0" smtClean="0"/>
              <a:t>	less important than those introduced before 			him/her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Lend Me Your Ear: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To politely ask for someone's full attention.</a:t>
            </a:r>
          </a:p>
          <a:p>
            <a:endParaRPr lang="en-IN" sz="2400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Method To My Madness: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Strange or crazy actions that appear 				meaningless but in the end are done for a</a:t>
            </a:r>
          </a:p>
          <a:p>
            <a:r>
              <a:rPr lang="en-IN" sz="2400" dirty="0"/>
              <a:t>	</a:t>
            </a:r>
            <a:r>
              <a:rPr lang="en-IN" sz="2400" dirty="0" smtClean="0"/>
              <a:t>	 good reason.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Mumbo Jumbo: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Nonsense or meaningless speech.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6"/>
                </a:solidFill>
              </a:rPr>
              <a:t>Mum's the word: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To keep quiet. To say nothing.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3" name="Picture 2" descr="what_God_Pai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t.wl-1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_with_a_Pearl_Earring-20120619132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0"/>
            <a:ext cx="6286544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119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master</cp:lastModifiedBy>
  <cp:revision>15</cp:revision>
  <dcterms:created xsi:type="dcterms:W3CDTF">2012-10-08T13:11:19Z</dcterms:created>
  <dcterms:modified xsi:type="dcterms:W3CDTF">2012-10-09T15:30:21Z</dcterms:modified>
</cp:coreProperties>
</file>